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95" r:id="rId2"/>
    <p:sldId id="256" r:id="rId3"/>
    <p:sldId id="258" r:id="rId4"/>
    <p:sldId id="259" r:id="rId5"/>
    <p:sldId id="260" r:id="rId6"/>
    <p:sldId id="301" r:id="rId7"/>
    <p:sldId id="302" r:id="rId8"/>
    <p:sldId id="265" r:id="rId9"/>
    <p:sldId id="303" r:id="rId10"/>
    <p:sldId id="304" r:id="rId11"/>
    <p:sldId id="270" r:id="rId12"/>
    <p:sldId id="305" r:id="rId13"/>
    <p:sldId id="306" r:id="rId14"/>
    <p:sldId id="274" r:id="rId15"/>
    <p:sldId id="308" r:id="rId16"/>
    <p:sldId id="307" r:id="rId17"/>
    <p:sldId id="280" r:id="rId18"/>
    <p:sldId id="310" r:id="rId19"/>
    <p:sldId id="309" r:id="rId20"/>
    <p:sldId id="283" r:id="rId21"/>
    <p:sldId id="312" r:id="rId22"/>
    <p:sldId id="311" r:id="rId23"/>
    <p:sldId id="288" r:id="rId24"/>
    <p:sldId id="314" r:id="rId25"/>
    <p:sldId id="313" r:id="rId26"/>
    <p:sldId id="292" r:id="rId27"/>
    <p:sldId id="315" r:id="rId28"/>
    <p:sldId id="316" r:id="rId29"/>
    <p:sldId id="289" r:id="rId30"/>
    <p:sldId id="291" r:id="rId31"/>
    <p:sldId id="31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FF66"/>
    <a:srgbClr val="FFCC00"/>
    <a:srgbClr val="CC9900"/>
    <a:srgbClr val="F8F2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34" autoAdjust="0"/>
    <p:restoredTop sz="94643" autoAdjust="0"/>
  </p:normalViewPr>
  <p:slideViewPr>
    <p:cSldViewPr>
      <p:cViewPr varScale="1">
        <p:scale>
          <a:sx n="100" d="100"/>
          <a:sy n="100" d="100"/>
        </p:scale>
        <p:origin x="-1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716C7-14F7-49F7-8F70-4F7EE0EB7CFE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DC088C-F53B-4F20-8D71-DA2F5050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58E7-F914-4FAF-8578-EDB511128C07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FC8E-60ED-4FDE-BC80-8168D2C42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3931-825F-461E-A19B-5D398E340B27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991A-0379-475A-87D7-ED1890915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2208-A21A-400B-A389-A7047EAD43E5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7BB-A668-436A-A590-1B938B88A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62BE-430F-46F0-9611-5DA1F3B1B8AE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EE3-5F52-4DB9-AC88-DDDC3A7B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0002-816D-45E0-9E4E-B7308F4E97EC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635-8520-4726-8472-C5B751A9C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822A-CC27-4FC0-800D-DCA79791D7EF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6B85-CFCC-4E35-84CF-0F6D2D6DC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0099-BB59-4D31-83B3-9178E6CE6F9B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737D-59F8-458E-BA3B-860DF3F57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B3D-82CE-42D9-98E5-63002D0AE857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493-14CB-485A-9306-0DAB853C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B52-DC45-4E0B-9EF3-550A2DBC7B58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A8FA-7FE3-40FE-ABBC-A06EDB87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A696-0D19-464F-9525-25B7F7BC01E8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0822-A865-4612-BD59-AF79F2EE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20A9-E2FA-4FE3-8753-76775AF30E3F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4626-FA60-4ED5-B882-DD2F6B0F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ABDF6-EDE7-42C8-A878-9E3409799F6B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2379B-6DE2-4CB5-92A0-9BCE42C7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/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4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CC00">
                    <a:tint val="66000"/>
                    <a:satMod val="1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Нацыянальная бібліятэка Беларусі</a:t>
            </a:r>
            <a:endParaRPr lang="ru-RU" sz="34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CC00">
                  <a:tint val="66000"/>
                  <a:satMod val="1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Янка </a:t>
            </a:r>
            <a:r>
              <a:rPr lang="be-BY" sz="50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Маўр </a:t>
            </a:r>
            <a:endParaRPr lang="be-BY" sz="5000" b="1" dirty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Палескія </a:t>
            </a:r>
            <a:r>
              <a:rPr lang="be-BY" sz="50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рабінзоны</a:t>
            </a:r>
            <a:endParaRPr lang="ru-RU" sz="5000" b="1" dirty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40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CC00">
                    <a:tint val="66000"/>
                    <a:satMod val="1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Літаратурная віктарына</a:t>
            </a:r>
            <a:endParaRPr lang="ru-RU" sz="40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CC00">
                  <a:tint val="66000"/>
                  <a:satMod val="1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37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Вавёрка зрабіла ў дупле запасы, якія хлопцы знайшлі і падсілкаваліся. </a:t>
            </a:r>
            <a:br>
              <a:rPr lang="be-BY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be-BY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што гэта было?</a:t>
            </a:r>
            <a:endParaRPr lang="ru-RU" sz="2800" dirty="0" err="1" smtClean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09600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арэхі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71501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грыбы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181600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шышкі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81600" y="571501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лісце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098" name="Picture 2" descr="\\315-1\in-out\КАРАНИНА И\ПОДГОТОВКА к СИБам\Мавр_Викторина\8scr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571613"/>
            <a:ext cx="4143404" cy="291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7178"/>
            <a:ext cx="9144000" cy="7286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6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Які драпежнік </a:t>
            </a:r>
            <a:br>
              <a:rPr lang="be-BY" sz="36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be-BY" sz="36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цягаў з сажалкі рыбу?</a:t>
            </a:r>
            <a:endParaRPr lang="ru-RU" sz="36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14829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мядзведзь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воўк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71472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ліса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43504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бабёр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122" name="Picture 2" descr="\\315-1\in-out\КАРАНИНА И\ПОДГОТОВКА к СИБам\Мавр_Викторина\486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5" y="1357299"/>
            <a:ext cx="400052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71414"/>
            <a:ext cx="8991600" cy="123351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6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Каго янка маўр называе “дрывасекамі”</a:t>
            </a:r>
            <a:r>
              <a:rPr lang="ru-RU" sz="36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?</a:t>
            </a:r>
            <a:endParaRPr lang="ru-RU" sz="36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09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баброў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643578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кантрабандыстаў</a:t>
            </a:r>
            <a:endParaRPr lang="ru-RU" sz="28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181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хлопцаў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81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дзятлаў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146" name="Picture 2" descr="\\315-1\in-out\КАРАНИНА И\ПОДГОТОВКА к СИБам\Мавр_Викторина\24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736"/>
            <a:ext cx="390527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28" y="63012"/>
            <a:ext cx="8443914" cy="1437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e-BY" sz="2900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Галоўныя героі аповесці “Палескія рабінзоны”, якія трапілі на востраў вясной у час паводкі:</a:t>
            </a:r>
            <a:endParaRPr lang="ru-RU" sz="2900" dirty="0" err="1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94064" y="450057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Віктар і Мірон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Міхась і Антось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181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Іван ды Мар’я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81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Мапу і Саку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 descr="\\315-1\in-out\КАРАНИНА И\ПОДГОТОВКА к СИБам\Мавр_Викторина\1395225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228" y="1571613"/>
            <a:ext cx="3795722" cy="284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1382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Якую “панскую страву”</a:t>
            </a:r>
            <a:r>
              <a:rPr lang="ru-RU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lang="ru-RU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sz="3000" dirty="0" err="1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прапанаваў</a:t>
            </a:r>
            <a:r>
              <a:rPr lang="ru-RU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паспрабаваць</a:t>
            </a:r>
            <a:r>
              <a:rPr lang="ru-RU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Віктар</a:t>
            </a:r>
            <a:r>
              <a:rPr lang="ru-RU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?</a:t>
            </a:r>
            <a:endParaRPr lang="ru-RU" sz="30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143504" y="5519758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засмажаная </a:t>
            </a:r>
            <a:r>
              <a:rPr lang="be-BY" sz="30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зял</a:t>
            </a:r>
            <a:r>
              <a:rPr lang="ru-RU" sz="3000" b="1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ё</a:t>
            </a:r>
            <a:r>
              <a:rPr lang="be-BY" sz="3000" b="1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ная </a:t>
            </a: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жаба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56260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труфелі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181600" y="441960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торт “Напалеон”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71472" y="4429132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сыры заяц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170" name="Picture 2" descr="\\315-1\in-out\КАРАНИНА И\ПОДГОТОВКА к СИБам\Мавр_Викторина\325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1208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0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Дзе ў лесе хлопцы знайшлі тайнік кантрабандыстаў:</a:t>
            </a:r>
            <a:endParaRPr lang="ru-RU" sz="30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143504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бабровай хатцы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571472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нары лісы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71472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бярлозе мядзведзя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81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суседа ў каморы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194" name="Picture 2" descr="\\315-1\in-out\КАРАНИНА И\ПОДГОТОВКА к СИБам\Мавр_Викторина\Неоткрытые_острова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24" y="1375167"/>
            <a:ext cx="3976702" cy="298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1208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9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Хлопцы выратавалі лася ад смерці. Хто яго ледзьве не загрыз?</a:t>
            </a:r>
            <a:endParaRPr lang="ru-RU" sz="29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09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рысь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воўк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181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9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кантрабандысты</a:t>
            </a:r>
            <a:endParaRPr lang="ru-RU" sz="29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81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бабёр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218" name="Picture 2" descr="\\315-1\in-out\КАРАНИНА И\ПОДГОТОВКА к СИБам\Мавр_Викторина\moose_06.jpg"/>
          <p:cNvPicPr>
            <a:picLocks noChangeAspect="1" noChangeArrowheads="1"/>
          </p:cNvPicPr>
          <p:nvPr/>
        </p:nvPicPr>
        <p:blipFill>
          <a:blip r:embed="rId4"/>
          <a:srcRect l="12727" t="1817" r="5455" b="21818"/>
          <a:stretch>
            <a:fillRect/>
          </a:stretch>
        </p:blipFill>
        <p:spPr bwMode="auto">
          <a:xfrm>
            <a:off x="2428860" y="1357298"/>
            <a:ext cx="428628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85800"/>
            <a:ext cx="9067800" cy="1208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Хлопцы ўбачылі жывёлу, якой ужо даўно не было ў Беларусі і якая, магчыма, прыбегла з Польшчы. </a:t>
            </a:r>
            <a:br>
              <a:rPr lang="be-BY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be-BY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Хто гэта быў</a:t>
            </a:r>
            <a:r>
              <a:rPr lang="ru-RU" sz="28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?</a:t>
            </a:r>
            <a:endParaRPr lang="ru-RU" sz="28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143504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зубр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09600" y="571500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паўночны алень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71472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тыгр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81600" y="571500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страус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\\315-1\in-out\КАРАНИНА И\ПОДГОТОВКА к СИБам\Мавр_Викторина\zubry.jpg"/>
          <p:cNvPicPr>
            <a:picLocks noChangeAspect="1" noChangeArrowheads="1"/>
          </p:cNvPicPr>
          <p:nvPr/>
        </p:nvPicPr>
        <p:blipFill>
          <a:blip r:embed="rId4"/>
          <a:srcRect l="6011" t="4870" r="3079" b="7111"/>
          <a:stretch>
            <a:fillRect/>
          </a:stretch>
        </p:blipFill>
        <p:spPr bwMode="auto">
          <a:xfrm>
            <a:off x="2571736" y="1928802"/>
            <a:ext cx="4000528" cy="2582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  <a:t>неправільны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/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Малайчына!</a:t>
            </a:r>
          </a:p>
          <a:p>
            <a:pPr algn="ctr">
              <a:defRPr/>
            </a:pPr>
            <a:r>
              <a:rPr lang="be-BY" sz="5000" b="1" dirty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Адказаў на ўсе пытанні!</a:t>
            </a:r>
            <a:endParaRPr lang="ru-RU" sz="5000" b="1" dirty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5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CC00">
                    <a:tint val="66000"/>
                    <a:satMod val="1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З творчасцю Янкі Маўра можна яшчэ пазнаёміцца на экскурсіі </a:t>
            </a:r>
            <a:r>
              <a:rPr lang="be-BY" sz="32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CC00">
                    <a:tint val="66000"/>
                    <a:satMod val="1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+mj-cs"/>
              </a:rPr>
              <a:t>“Славутыя імёны Бацькаўшчыны”</a:t>
            </a:r>
            <a:endParaRPr lang="ru-RU" sz="32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CC00">
                  <a:tint val="66000"/>
                  <a:satMod val="1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7298"/>
            <a:ext cx="8763000" cy="1208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2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Дзе вучыліся галоўныя героі аповесці “Палескія рабінзоны”?</a:t>
            </a:r>
            <a:endParaRPr lang="ru-RU" sz="3200" dirty="0" err="1" smtClean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929190" y="5591196"/>
            <a:ext cx="38100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абодва ву</a:t>
            </a:r>
            <a:r>
              <a:rPr lang="ru-RU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ч</a:t>
            </a: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ыліся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ў тэхнікуме</a:t>
            </a:r>
            <a:endParaRPr lang="ru-RU" sz="22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57200" y="5638800"/>
            <a:ext cx="38100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абодва яшчэ хадзілі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ў дзіцячы садок</a:t>
            </a:r>
            <a:endParaRPr lang="ru-RU" sz="22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4953000" y="4572000"/>
            <a:ext cx="38100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абодва вучыліся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ў школе</a:t>
            </a:r>
            <a:endParaRPr lang="ru-RU" sz="22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8596" y="4572008"/>
            <a:ext cx="38100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абодва ўжо працавалі</a:t>
            </a:r>
            <a:endParaRPr lang="ru-RU" sz="22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50" name="Picture 2" descr="\\315-1\in-out\КАРАНИНА И\ПОДГОТОВКА к СИБам\Мавр_Викторина\32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357298"/>
            <a:ext cx="3976715" cy="298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5864"/>
            <a:ext cx="9144000" cy="7942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err="1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Якія</a:t>
            </a:r>
            <a:r>
              <a:rPr lang="ru-RU" sz="34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гурткі</a:t>
            </a:r>
            <a:r>
              <a:rPr lang="ru-RU" sz="34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наведвалі</a:t>
            </a:r>
            <a:r>
              <a:rPr lang="ru-RU" sz="3400" dirty="0" smtClean="0">
                <a:ln w="0">
                  <a:solidFill>
                    <a:schemeClr val="bg1">
                      <a:lumMod val="95000"/>
                      <a:lumOff val="5000"/>
                      <a:alpha val="97000"/>
                    </a:schemeClr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rPr>
              <a:t> хлопцы?</a:t>
            </a:r>
            <a:endParaRPr lang="ru-RU" sz="3400" dirty="0">
              <a:ln w="0">
                <a:solidFill>
                  <a:schemeClr val="bg1">
                    <a:lumMod val="95000"/>
                    <a:lumOff val="5000"/>
                    <a:alpha val="97000"/>
                  </a:schemeClr>
                </a:solidFill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42910" y="557214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краязнаўчыя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42910" y="4429132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драматычныя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181600" y="441960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камп’ютарныя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562600"/>
            <a:ext cx="3352800" cy="83820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малявання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74" name="Picture 2" descr="\\315-1\in-out\КАРАНИНА И\ПОДГОТОВКА к СИБам\Мавр_Викторина\Неоткрытые_острова-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214422"/>
            <a:ext cx="3857651" cy="287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gradFill flip="none" rotWithShape="1">
                <a:gsLst>
                  <a:gs pos="0">
                    <a:srgbClr val="CC9900">
                      <a:shade val="30000"/>
                      <a:satMod val="115000"/>
                    </a:srgbClr>
                  </a:gs>
                  <a:gs pos="50000">
                    <a:srgbClr val="CC9900">
                      <a:shade val="67500"/>
                      <a:satMod val="115000"/>
                    </a:srgbClr>
                  </a:gs>
                  <a:gs pos="100000">
                    <a:srgbClr val="CC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gradFill flip="none" rotWithShape="1">
                  <a:gsLst>
                    <a:gs pos="0">
                      <a:srgbClr val="CC9900">
                        <a:shade val="30000"/>
                        <a:satMod val="115000"/>
                      </a:srgbClr>
                    </a:gs>
                    <a:gs pos="50000">
                      <a:srgbClr val="CC9900">
                        <a:shade val="67500"/>
                        <a:satMod val="115000"/>
                      </a:srgbClr>
                    </a:gs>
                    <a:gs pos="100000">
                      <a:srgbClr val="CC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895600" y="4724400"/>
            <a:ext cx="3352800" cy="838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312</Words>
  <Application>Microsoft Office PowerPoint</Application>
  <PresentationFormat>Экран (4:3)</PresentationFormat>
  <Paragraphs>168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Галоўныя героі аповесці “Палескія рабінзоны”, якія трапілі на востраў вясной у час паводкі:</vt:lpstr>
      <vt:lpstr>Слайд 3</vt:lpstr>
      <vt:lpstr>На жаль,  адказ няправільны</vt:lpstr>
      <vt:lpstr>Дзе вучыліся галоўныя героі аповесці “Палескія рабінзоны”?</vt:lpstr>
      <vt:lpstr>Слайд 6</vt:lpstr>
      <vt:lpstr>На жаль,  адказ няправільны</vt:lpstr>
      <vt:lpstr>Якія гурткі наведвалі хлопцы?</vt:lpstr>
      <vt:lpstr>Слайд 9</vt:lpstr>
      <vt:lpstr>На жаль,  адказ няправільны</vt:lpstr>
      <vt:lpstr>Вавёрка зрабіла ў дупле запасы, якія хлопцы знайшлі і падсілкаваліся.  што гэта было?</vt:lpstr>
      <vt:lpstr>Слайд 12</vt:lpstr>
      <vt:lpstr>На жаль,  адказ няправільны</vt:lpstr>
      <vt:lpstr>Які драпежнік  цягаў з сажалкі рыбу?</vt:lpstr>
      <vt:lpstr>Слайд 15</vt:lpstr>
      <vt:lpstr>На жаль,  адказ няправільны</vt:lpstr>
      <vt:lpstr>Каго янка маўр называе “дрывасекамі”?</vt:lpstr>
      <vt:lpstr>Слайд 18</vt:lpstr>
      <vt:lpstr>На жаль,  адказ няправільны</vt:lpstr>
      <vt:lpstr>Якую “панскую страву”  прапанаваў паспрабаваць Віктар?</vt:lpstr>
      <vt:lpstr>Слайд 21</vt:lpstr>
      <vt:lpstr>На жаль,  адказ няправільны</vt:lpstr>
      <vt:lpstr>Дзе ў лесе хлопцы знайшлі тайнік кантрабандыстаў:</vt:lpstr>
      <vt:lpstr>Слайд 24</vt:lpstr>
      <vt:lpstr>На жаль,  адказ няправільны</vt:lpstr>
      <vt:lpstr>Хлопцы выратавалі лася ад смерці. Хто яго ледзьве не загрыз?</vt:lpstr>
      <vt:lpstr>Слайд 27</vt:lpstr>
      <vt:lpstr>На жаль,  адказ няправільны</vt:lpstr>
      <vt:lpstr>Хлопцы ўбачылі жывёлу, якой ужо даўно не было ў Беларусі і якая, магчыма, прыбегла з Польшчы.  Хто гэта быў?</vt:lpstr>
      <vt:lpstr>На жаль,  адказ неправільны</vt:lpstr>
      <vt:lpstr>Слайд 31</vt:lpstr>
    </vt:vector>
  </TitlesOfParts>
  <Company>nlb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задал мне вопрос: где расположен?</dc:title>
  <dc:creator>Name</dc:creator>
  <cp:lastModifiedBy>kiseleva_y_o</cp:lastModifiedBy>
  <cp:revision>225</cp:revision>
  <dcterms:created xsi:type="dcterms:W3CDTF">2018-03-29T14:09:11Z</dcterms:created>
  <dcterms:modified xsi:type="dcterms:W3CDTF">2018-04-26T08:45:13Z</dcterms:modified>
</cp:coreProperties>
</file>